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Новая папка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Новая папка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Новая папка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Новая папка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Новая папка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Новая папка\Слайды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4</cp:revision>
  <dcterms:created xsi:type="dcterms:W3CDTF">2023-11-30T08:37:53Z</dcterms:created>
  <dcterms:modified xsi:type="dcterms:W3CDTF">2023-11-30T09:13:09Z</dcterms:modified>
</cp:coreProperties>
</file>